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79" r:id="rId10"/>
    <p:sldId id="264" r:id="rId11"/>
    <p:sldId id="280" r:id="rId12"/>
    <p:sldId id="270" r:id="rId13"/>
    <p:sldId id="271" r:id="rId14"/>
    <p:sldId id="265" r:id="rId15"/>
    <p:sldId id="266" r:id="rId16"/>
    <p:sldId id="273" r:id="rId17"/>
    <p:sldId id="267" r:id="rId18"/>
    <p:sldId id="268" r:id="rId19"/>
    <p:sldId id="269" r:id="rId20"/>
    <p:sldId id="272" r:id="rId21"/>
    <p:sldId id="274" r:id="rId22"/>
    <p:sldId id="275" r:id="rId23"/>
    <p:sldId id="278" r:id="rId24"/>
    <p:sldId id="27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C2AB8-C218-5646-96D2-83C93C8CEA87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39DB4-D042-3C48-B553-DF4A0253D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39DB4-D042-3C48-B553-DF4A0253DEB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2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39DB4-D042-3C48-B553-DF4A0253DEB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2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 userDrawn="1"/>
        </p:nvCxnSpPr>
        <p:spPr>
          <a:xfrm flipV="1">
            <a:off x="0" y="678820"/>
            <a:ext cx="9020853" cy="10950"/>
          </a:xfrm>
          <a:prstGeom prst="straightConnector1">
            <a:avLst/>
          </a:prstGeom>
          <a:ln w="6350" cmpd="sng"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80282"/>
          </a:xfrm>
        </p:spPr>
        <p:txBody>
          <a:bodyPr/>
          <a:lstStyle>
            <a:lvl1pPr algn="l">
              <a:defRPr>
                <a:latin typeface="Cambria"/>
                <a:cs typeface="Cambr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9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1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3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0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8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2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3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2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2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gist.github.com/lrlna/06c25c7bb7096d50a1b5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ltheth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346" y="505161"/>
            <a:ext cx="25044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Cambria"/>
                <a:cs typeface="Cambria"/>
              </a:rPr>
              <a:t>NPM CLI: </a:t>
            </a:r>
            <a:endParaRPr lang="en-US" sz="35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6303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Starting off:</a:t>
            </a:r>
            <a:endParaRPr lang="en-US" dirty="0"/>
          </a:p>
        </p:txBody>
      </p:sp>
      <p:pic>
        <p:nvPicPr>
          <p:cNvPr id="6" name="Picture 5" descr="Screen Shot 2015-06-18 at 16.01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" b="73977"/>
          <a:stretch/>
        </p:blipFill>
        <p:spPr>
          <a:xfrm>
            <a:off x="-1" y="1891630"/>
            <a:ext cx="12707067" cy="16905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62" y="1086580"/>
            <a:ext cx="3007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Executable File</a:t>
            </a:r>
            <a:endParaRPr lang="en-US" sz="30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60573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Starting off:</a:t>
            </a:r>
            <a:endParaRPr lang="en-US" dirty="0"/>
          </a:p>
        </p:txBody>
      </p:sp>
      <p:pic>
        <p:nvPicPr>
          <p:cNvPr id="6" name="Picture 5" descr="Screen Shot 2015-06-18 at 16.01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" b="73977"/>
          <a:stretch/>
        </p:blipFill>
        <p:spPr>
          <a:xfrm>
            <a:off x="-1" y="1891630"/>
            <a:ext cx="12707067" cy="16905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62" y="1086580"/>
            <a:ext cx="3007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Executable File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662" y="3582191"/>
            <a:ext cx="3007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latin typeface="Cambria"/>
                <a:cs typeface="Cambria"/>
              </a:rPr>
              <a:t>npm</a:t>
            </a:r>
            <a:r>
              <a:rPr lang="en-US" sz="3000" dirty="0" smtClean="0">
                <a:latin typeface="Cambria"/>
                <a:cs typeface="Cambria"/>
              </a:rPr>
              <a:t> link</a:t>
            </a:r>
            <a:endParaRPr lang="en-US" sz="3000" dirty="0">
              <a:latin typeface="Cambria"/>
              <a:cs typeface="Cambria"/>
            </a:endParaRPr>
          </a:p>
        </p:txBody>
      </p:sp>
      <p:pic>
        <p:nvPicPr>
          <p:cNvPr id="8" name="Picture 7" descr="Screen Shot 2015-06-18 at 16.06.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b="68831"/>
          <a:stretch/>
        </p:blipFill>
        <p:spPr>
          <a:xfrm>
            <a:off x="0" y="4424947"/>
            <a:ext cx="9144000" cy="14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74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Reading files! </a:t>
            </a:r>
            <a:endParaRPr lang="en-US" dirty="0"/>
          </a:p>
        </p:txBody>
      </p:sp>
      <p:pic>
        <p:nvPicPr>
          <p:cNvPr id="4" name="Picture 3" descr="Screen Shot 2015-06-18 at 16.22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b="85907"/>
          <a:stretch/>
        </p:blipFill>
        <p:spPr>
          <a:xfrm>
            <a:off x="-1" y="1229893"/>
            <a:ext cx="28153871" cy="15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37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Reading files! </a:t>
            </a:r>
            <a:endParaRPr lang="en-US" dirty="0"/>
          </a:p>
        </p:txBody>
      </p:sp>
      <p:pic>
        <p:nvPicPr>
          <p:cNvPr id="4" name="Picture 3" descr="Screen Shot 2015-06-18 at 16.22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b="85907"/>
          <a:stretch/>
        </p:blipFill>
        <p:spPr>
          <a:xfrm>
            <a:off x="-1" y="1229893"/>
            <a:ext cx="28153871" cy="1564107"/>
          </a:xfrm>
          <a:prstGeom prst="rect">
            <a:avLst/>
          </a:prstGeom>
        </p:spPr>
      </p:pic>
      <p:pic>
        <p:nvPicPr>
          <p:cNvPr id="5" name="Picture 4" descr="Screen Shot 2015-06-18 at 16.21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" b="77252"/>
          <a:stretch/>
        </p:blipFill>
        <p:spPr>
          <a:xfrm>
            <a:off x="0" y="3749841"/>
            <a:ext cx="21443308" cy="22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0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Option + Argument Parsing!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36011" y="2014976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ambria"/>
                <a:cs typeface="Cambria"/>
              </a:rPr>
              <a:t>Minimist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36011" y="3929660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ambria"/>
                <a:cs typeface="Cambria"/>
              </a:rPr>
              <a:t>Yargs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36011" y="2972318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Optimist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36011" y="5031218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Others?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20273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Option + Argument Parsing!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36011" y="2014976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ambria"/>
                <a:cs typeface="Cambria"/>
              </a:rPr>
              <a:t>Minimist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36011" y="3929660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ambria"/>
                <a:cs typeface="Cambria"/>
              </a:rPr>
              <a:t>Yargs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36011" y="2972318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Optimist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60315" y="3634981"/>
            <a:ext cx="4037264" cy="1257206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6011" y="5031218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Others?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9132105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arguments!</a:t>
            </a:r>
            <a:endParaRPr lang="en-US" dirty="0"/>
          </a:p>
        </p:txBody>
      </p:sp>
      <p:pic>
        <p:nvPicPr>
          <p:cNvPr id="3" name="Picture 2" descr="Screen Shot 2015-06-18 at 16.25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b="54327"/>
          <a:stretch/>
        </p:blipFill>
        <p:spPr>
          <a:xfrm>
            <a:off x="0" y="1617578"/>
            <a:ext cx="16328564" cy="30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6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THE COLOURS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262" y="1086580"/>
            <a:ext cx="3007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cli-</a:t>
            </a:r>
            <a:r>
              <a:rPr lang="en-US" sz="3000" dirty="0" err="1" smtClean="0">
                <a:latin typeface="Cambria"/>
                <a:cs typeface="Cambria"/>
              </a:rPr>
              <a:t>colour</a:t>
            </a:r>
            <a:endParaRPr lang="en-US" sz="3000" dirty="0">
              <a:latin typeface="Cambria"/>
              <a:cs typeface="Cambria"/>
            </a:endParaRPr>
          </a:p>
        </p:txBody>
      </p:sp>
      <p:pic>
        <p:nvPicPr>
          <p:cNvPr id="5" name="Picture 4" descr="Screen Shot 2015-06-18 at 16.16.1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37420"/>
          <a:stretch/>
        </p:blipFill>
        <p:spPr>
          <a:xfrm>
            <a:off x="0" y="1640578"/>
            <a:ext cx="9858138" cy="35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87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THE COLOURS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262" y="1086580"/>
            <a:ext cx="6517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trike="sngStrike" dirty="0" smtClean="0">
                <a:latin typeface="Cambria"/>
                <a:cs typeface="Cambria"/>
              </a:rPr>
              <a:t>cli-</a:t>
            </a:r>
            <a:r>
              <a:rPr lang="en-US" sz="3000" strike="sngStrike" dirty="0" err="1" smtClean="0">
                <a:latin typeface="Cambria"/>
                <a:cs typeface="Cambria"/>
              </a:rPr>
              <a:t>colour</a:t>
            </a:r>
            <a:r>
              <a:rPr lang="en-US" sz="3000" strike="sngStrike" dirty="0" smtClean="0">
                <a:latin typeface="Cambria"/>
                <a:cs typeface="Cambria"/>
              </a:rPr>
              <a:t> </a:t>
            </a:r>
            <a:r>
              <a:rPr lang="en-US" sz="3000" dirty="0">
                <a:latin typeface="Cambria"/>
                <a:cs typeface="Cambria"/>
              </a:rPr>
              <a:t> </a:t>
            </a:r>
            <a:r>
              <a:rPr lang="en-US" sz="3000" dirty="0" smtClean="0">
                <a:latin typeface="Cambria"/>
                <a:cs typeface="Cambria"/>
              </a:rPr>
              <a:t> cli-color</a:t>
            </a:r>
            <a:endParaRPr lang="en-US" sz="3000" strike="sngStrike" dirty="0">
              <a:latin typeface="Cambria"/>
              <a:cs typeface="Cambria"/>
            </a:endParaRPr>
          </a:p>
        </p:txBody>
      </p:sp>
      <p:pic>
        <p:nvPicPr>
          <p:cNvPr id="5" name="Picture 4" descr="Screen Shot 2015-06-18 at 16.14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 b="66023"/>
          <a:stretch/>
        </p:blipFill>
        <p:spPr>
          <a:xfrm>
            <a:off x="-1" y="1778000"/>
            <a:ext cx="12666691" cy="22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58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THE COLOURS</a:t>
            </a:r>
            <a:endParaRPr lang="en-US" dirty="0"/>
          </a:p>
        </p:txBody>
      </p:sp>
      <p:pic>
        <p:nvPicPr>
          <p:cNvPr id="3" name="Picture 2" descr="Screen Shot 2015-06-18 at 16.14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 b="66023"/>
          <a:stretch/>
        </p:blipFill>
        <p:spPr>
          <a:xfrm>
            <a:off x="-1" y="1778000"/>
            <a:ext cx="12666691" cy="2259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62" y="1086580"/>
            <a:ext cx="6517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trike="sngStrike" dirty="0" smtClean="0">
                <a:latin typeface="Cambria"/>
                <a:cs typeface="Cambria"/>
              </a:rPr>
              <a:t>cli-</a:t>
            </a:r>
            <a:r>
              <a:rPr lang="en-US" sz="3000" strike="sngStrike" dirty="0" err="1" smtClean="0">
                <a:latin typeface="Cambria"/>
                <a:cs typeface="Cambria"/>
              </a:rPr>
              <a:t>colour</a:t>
            </a:r>
            <a:r>
              <a:rPr lang="en-US" sz="3000" strike="sngStrike" dirty="0" smtClean="0">
                <a:latin typeface="Cambria"/>
                <a:cs typeface="Cambria"/>
              </a:rPr>
              <a:t> </a:t>
            </a:r>
            <a:r>
              <a:rPr lang="en-US" sz="3000" dirty="0">
                <a:latin typeface="Cambria"/>
                <a:cs typeface="Cambria"/>
              </a:rPr>
              <a:t> </a:t>
            </a:r>
            <a:r>
              <a:rPr lang="en-US" sz="3000" dirty="0" smtClean="0">
                <a:latin typeface="Cambria"/>
                <a:cs typeface="Cambria"/>
              </a:rPr>
              <a:t> cli-color</a:t>
            </a:r>
            <a:endParaRPr lang="en-US" sz="3000" strike="sngStrike" dirty="0">
              <a:latin typeface="Cambria"/>
              <a:cs typeface="Cambr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262" y="4134567"/>
            <a:ext cx="3007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and magic!</a:t>
            </a:r>
          </a:p>
        </p:txBody>
      </p:sp>
      <p:pic>
        <p:nvPicPr>
          <p:cNvPr id="6" name="Picture 5" descr="Screen Shot 2015-06-18 at 16.18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2" b="83099"/>
          <a:stretch/>
        </p:blipFill>
        <p:spPr>
          <a:xfrm>
            <a:off x="-1" y="4866093"/>
            <a:ext cx="31089673" cy="68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641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18 at 10.05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" t="40888" r="71962" b="19649"/>
          <a:stretch/>
        </p:blipFill>
        <p:spPr>
          <a:xfrm>
            <a:off x="680568" y="1127670"/>
            <a:ext cx="1780432" cy="22553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085" y="89715"/>
            <a:ext cx="8229600" cy="58028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mbria"/>
                <a:cs typeface="Cambria"/>
              </a:rPr>
              <a:t>Hello, my name is: 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4165" y="1986306"/>
            <a:ext cx="2207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@</a:t>
            </a:r>
            <a:r>
              <a:rPr lang="en-US" sz="3000" dirty="0" err="1" smtClean="0">
                <a:latin typeface="Cambria"/>
                <a:cs typeface="Cambria"/>
              </a:rPr>
              <a:t>lrlna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3145430" y="961487"/>
            <a:ext cx="664694" cy="2563960"/>
          </a:xfrm>
          <a:prstGeom prst="rightBrace">
            <a:avLst/>
          </a:prstGeom>
          <a:ln>
            <a:solidFill>
              <a:srgbClr val="604A7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0568" y="4843035"/>
            <a:ext cx="1922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IRL: 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3145430" y="3830249"/>
            <a:ext cx="664694" cy="2563960"/>
          </a:xfrm>
          <a:prstGeom prst="rightBrace">
            <a:avLst/>
          </a:prstGeom>
          <a:ln>
            <a:solidFill>
              <a:srgbClr val="604A7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5435" y="3976512"/>
            <a:ext cx="4132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Software </a:t>
            </a:r>
            <a:r>
              <a:rPr lang="en-US" sz="3000" dirty="0" err="1" smtClean="0">
                <a:latin typeface="Cambria"/>
                <a:cs typeface="Cambria"/>
              </a:rPr>
              <a:t>Dev</a:t>
            </a:r>
            <a:r>
              <a:rPr lang="en-US" sz="3000" dirty="0" smtClean="0">
                <a:latin typeface="Cambria"/>
                <a:cs typeface="Cambria"/>
              </a:rPr>
              <a:t> @ </a:t>
            </a:r>
            <a:r>
              <a:rPr lang="en-US" sz="3000" dirty="0" err="1" smtClean="0">
                <a:latin typeface="Cambria"/>
                <a:cs typeface="Cambria"/>
              </a:rPr>
              <a:t>Monstercat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5435" y="5364763"/>
            <a:ext cx="4132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Mentor @ </a:t>
            </a:r>
            <a:r>
              <a:rPr lang="en-US" sz="3000" dirty="0">
                <a:latin typeface="Cambria"/>
                <a:cs typeface="Cambria"/>
              </a:rPr>
              <a:t>L</a:t>
            </a:r>
            <a:r>
              <a:rPr lang="en-US" sz="3000" dirty="0" smtClean="0">
                <a:latin typeface="Cambria"/>
                <a:cs typeface="Cambria"/>
              </a:rPr>
              <a:t>adies Learning Code </a:t>
            </a:r>
            <a:endParaRPr lang="en-US" sz="30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15380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the </a:t>
            </a:r>
            <a:r>
              <a:rPr lang="en-US" dirty="0" err="1" smtClean="0"/>
              <a:t>colour</a:t>
            </a:r>
            <a:endParaRPr lang="en-US" dirty="0"/>
          </a:p>
        </p:txBody>
      </p:sp>
      <p:pic>
        <p:nvPicPr>
          <p:cNvPr id="3" name="Picture 2" descr="Screen Shot 2015-06-18 at 16.24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5" b="45907"/>
          <a:stretch/>
        </p:blipFill>
        <p:spPr>
          <a:xfrm>
            <a:off x="0" y="1417052"/>
            <a:ext cx="12355286" cy="30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39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Publishing.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947" y="1082843"/>
            <a:ext cx="836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Super complicated procedure is…. </a:t>
            </a:r>
            <a:endParaRPr lang="en-US" sz="30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18492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Publishing.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947" y="1082843"/>
            <a:ext cx="836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Super complicated procedure is…. </a:t>
            </a:r>
            <a:endParaRPr lang="en-US" sz="3000" dirty="0">
              <a:latin typeface="Cambria"/>
              <a:cs typeface="Cambria"/>
            </a:endParaRPr>
          </a:p>
        </p:txBody>
      </p:sp>
      <p:pic>
        <p:nvPicPr>
          <p:cNvPr id="5" name="Picture 4" descr="Screen Shot 2015-06-18 at 16.30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b="86608"/>
          <a:stretch/>
        </p:blipFill>
        <p:spPr>
          <a:xfrm>
            <a:off x="0" y="2473157"/>
            <a:ext cx="22206782" cy="11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62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vely-Baby-Wombat-Wallpa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413" y="0"/>
            <a:ext cx="11312730" cy="70704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730" y="4574160"/>
            <a:ext cx="8280625" cy="11143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  <a:latin typeface="Cambria"/>
                <a:cs typeface="Cambria"/>
              </a:rPr>
              <a:t>But what do I need CLI things for?</a:t>
            </a:r>
            <a:endParaRPr lang="en-US" sz="35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9220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04389" y="2018626"/>
            <a:ext cx="816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GIST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4842" y="1724526"/>
            <a:ext cx="23261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RESOURCES: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842" y="4203031"/>
            <a:ext cx="2326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Your own wombat at home: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4389" y="4866097"/>
            <a:ext cx="469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 err="1" smtClean="0"/>
              <a:t>wombatjs</a:t>
            </a:r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>
            <a:off x="2891438" y="961487"/>
            <a:ext cx="664694" cy="2563960"/>
          </a:xfrm>
          <a:prstGeom prst="rightBrace">
            <a:avLst/>
          </a:prstGeom>
          <a:ln>
            <a:solidFill>
              <a:srgbClr val="604A7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2891438" y="3830249"/>
            <a:ext cx="664694" cy="2563960"/>
          </a:xfrm>
          <a:prstGeom prst="rightBrace">
            <a:avLst/>
          </a:prstGeom>
          <a:ln>
            <a:solidFill>
              <a:srgbClr val="604A7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39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vely-Baby-Wombat-Wallpap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413" y="0"/>
            <a:ext cx="11312730" cy="70704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730" y="4574160"/>
            <a:ext cx="8280625" cy="11143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  <a:latin typeface="Cambria"/>
                <a:cs typeface="Cambria"/>
              </a:rPr>
              <a:t>DISCLOSURE! </a:t>
            </a:r>
            <a:endParaRPr lang="en-US" sz="35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2730" y="6055895"/>
            <a:ext cx="8177270" cy="30747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Cambria"/>
                <a:cs typeface="Cambria"/>
              </a:rPr>
              <a:t>* no animals were hurt in the making of this program</a:t>
            </a:r>
            <a:endParaRPr lang="en-US" dirty="0">
              <a:solidFill>
                <a:schemeClr val="tx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1683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150618_152540418_HD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pic>
        <p:nvPicPr>
          <p:cNvPr id="5" name="Picture 4" descr="IMG_20150618_152527405_HD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42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mbria"/>
                <a:cs typeface="Cambria"/>
              </a:rPr>
              <a:t>CLI Basics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36011" y="997763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Executable File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36011" y="3869789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COLOUR!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6011" y="2912447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Arguments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6011" y="1955105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Options/Commands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36011" y="4827129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Completing Arguments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36011" y="5847712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Publishing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94448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vely-Baby-Wombat-Wallpa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413" y="0"/>
            <a:ext cx="11312730" cy="70704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730" y="4574160"/>
            <a:ext cx="8280625" cy="11143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  <a:latin typeface="Cambria"/>
                <a:cs typeface="Cambria"/>
              </a:rPr>
              <a:t>Here is what we are building!</a:t>
            </a:r>
            <a:endParaRPr lang="en-US" sz="35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7529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Starting Off: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35901" y="53951"/>
            <a:ext cx="2760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latin typeface="Cambria"/>
                <a:cs typeface="Cambria"/>
              </a:rPr>
              <a:t>npm</a:t>
            </a:r>
            <a:r>
              <a:rPr lang="en-US" sz="3000" dirty="0" smtClean="0">
                <a:latin typeface="Cambria"/>
                <a:cs typeface="Cambria"/>
              </a:rPr>
              <a:t> </a:t>
            </a:r>
            <a:r>
              <a:rPr lang="en-US" sz="3000" dirty="0" err="1" smtClean="0">
                <a:latin typeface="Cambria"/>
                <a:cs typeface="Cambria"/>
              </a:rPr>
              <a:t>init</a:t>
            </a:r>
            <a:endParaRPr lang="en-US" sz="3000" dirty="0">
              <a:latin typeface="Cambria"/>
              <a:cs typeface="Cambria"/>
            </a:endParaRPr>
          </a:p>
        </p:txBody>
      </p:sp>
      <p:pic>
        <p:nvPicPr>
          <p:cNvPr id="8" name="Picture 7" descr="Screen Shot 2015-06-18 at 15.55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" b="8713"/>
          <a:stretch/>
        </p:blipFill>
        <p:spPr>
          <a:xfrm>
            <a:off x="0" y="769212"/>
            <a:ext cx="12178633" cy="65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23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Starting off: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62" y="1086580"/>
            <a:ext cx="3007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Executable File</a:t>
            </a:r>
            <a:endParaRPr lang="en-US" sz="3000" dirty="0">
              <a:latin typeface="Cambria"/>
              <a:cs typeface="Cambria"/>
            </a:endParaRPr>
          </a:p>
        </p:txBody>
      </p:sp>
      <p:pic>
        <p:nvPicPr>
          <p:cNvPr id="11" name="Picture 10" descr="Screen Shot 2015-06-18 at 16.01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" b="73977"/>
          <a:stretch/>
        </p:blipFill>
        <p:spPr>
          <a:xfrm>
            <a:off x="-1" y="1891630"/>
            <a:ext cx="12707067" cy="1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14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package.json</a:t>
            </a:r>
            <a:endParaRPr lang="en-US" dirty="0"/>
          </a:p>
        </p:txBody>
      </p:sp>
      <p:pic>
        <p:nvPicPr>
          <p:cNvPr id="3" name="Picture 2" descr="Screen Shot 2015-06-18 at 17.54.1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19240"/>
          <a:stretch/>
        </p:blipFill>
        <p:spPr>
          <a:xfrm>
            <a:off x="-1" y="895684"/>
            <a:ext cx="12904151" cy="60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66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178</Words>
  <Application>Microsoft Macintosh PowerPoint</Application>
  <PresentationFormat>On-screen Show (4:3)</PresentationFormat>
  <Paragraphs>59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PowerPoint Presentation</vt:lpstr>
      <vt:lpstr>Hello, my name is: </vt:lpstr>
      <vt:lpstr>PowerPoint Presentation</vt:lpstr>
      <vt:lpstr>PowerPoint Presentation</vt:lpstr>
      <vt:lpstr>CLI Basics</vt:lpstr>
      <vt:lpstr>PowerPoint Presentation</vt:lpstr>
      <vt:lpstr>Starting Off: </vt:lpstr>
      <vt:lpstr>Starting off:</vt:lpstr>
      <vt:lpstr>package.json</vt:lpstr>
      <vt:lpstr>Starting off:</vt:lpstr>
      <vt:lpstr>Starting off:</vt:lpstr>
      <vt:lpstr>Reading files! </vt:lpstr>
      <vt:lpstr>Reading files! </vt:lpstr>
      <vt:lpstr>Option + Argument Parsing! </vt:lpstr>
      <vt:lpstr>Option + Argument Parsing! </vt:lpstr>
      <vt:lpstr>Using the arguments!</vt:lpstr>
      <vt:lpstr>ALL THE COLOURS</vt:lpstr>
      <vt:lpstr>ALL THE COLOURS</vt:lpstr>
      <vt:lpstr>ALL THE COLOURS</vt:lpstr>
      <vt:lpstr>Use the colour</vt:lpstr>
      <vt:lpstr>Publishing. </vt:lpstr>
      <vt:lpstr>Publishing. 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lrlna</dc:creator>
  <cp:lastModifiedBy>lrlna</cp:lastModifiedBy>
  <cp:revision>16</cp:revision>
  <dcterms:created xsi:type="dcterms:W3CDTF">2015-06-18T17:00:55Z</dcterms:created>
  <dcterms:modified xsi:type="dcterms:W3CDTF">2015-06-19T04:09:04Z</dcterms:modified>
</cp:coreProperties>
</file>